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4521A-5FF2-4560-9E66-9B3D5F58975B}" v="181" dt="2026-02-18T15:49:45.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80" d="100"/>
          <a:sy n="80" d="100"/>
        </p:scale>
        <p:origin x="10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O'Boyle" userId="ed42fc38-606b-47c5-8165-7ad86a74b9a5" providerId="ADAL" clId="{FD52DD49-8DBC-4363-967F-832FB2AB9DC0}"/>
    <pc:docChg chg="undo redo custSel addSld delSld modSld">
      <pc:chgData name="Laura O'Boyle" userId="ed42fc38-606b-47c5-8165-7ad86a74b9a5" providerId="ADAL" clId="{FD52DD49-8DBC-4363-967F-832FB2AB9DC0}" dt="2026-02-18T15:49:45.073" v="2221"/>
      <pc:docMkLst>
        <pc:docMk/>
      </pc:docMkLst>
      <pc:sldChg chg="del">
        <pc:chgData name="Laura O'Boyle" userId="ed42fc38-606b-47c5-8165-7ad86a74b9a5" providerId="ADAL" clId="{FD52DD49-8DBC-4363-967F-832FB2AB9DC0}" dt="2026-02-18T15:37:55.501" v="1504" actId="47"/>
        <pc:sldMkLst>
          <pc:docMk/>
          <pc:sldMk cId="2754541199" sldId="257"/>
        </pc:sldMkLst>
      </pc:sldChg>
      <pc:sldChg chg="modSp">
        <pc:chgData name="Laura O'Boyle" userId="ed42fc38-606b-47c5-8165-7ad86a74b9a5" providerId="ADAL" clId="{FD52DD49-8DBC-4363-967F-832FB2AB9DC0}" dt="2026-02-18T15:37:40.082" v="1503" actId="403"/>
        <pc:sldMkLst>
          <pc:docMk/>
          <pc:sldMk cId="2002146778" sldId="258"/>
        </pc:sldMkLst>
        <pc:spChg chg="mod">
          <ac:chgData name="Laura O'Boyle" userId="ed42fc38-606b-47c5-8165-7ad86a74b9a5" providerId="ADAL" clId="{FD52DD49-8DBC-4363-967F-832FB2AB9DC0}" dt="2026-02-18T15:37:40.082" v="1503" actId="403"/>
          <ac:spMkLst>
            <pc:docMk/>
            <pc:sldMk cId="2002146778" sldId="258"/>
            <ac:spMk id="2" creationId="{77873A1F-7604-71AB-48F4-322DC069B02D}"/>
          </ac:spMkLst>
        </pc:spChg>
      </pc:sldChg>
      <pc:sldChg chg="modNotesTx">
        <pc:chgData name="Laura O'Boyle" userId="ed42fc38-606b-47c5-8165-7ad86a74b9a5" providerId="ADAL" clId="{FD52DD49-8DBC-4363-967F-832FB2AB9DC0}" dt="2026-02-18T15:37:09.561" v="1493" actId="20577"/>
        <pc:sldMkLst>
          <pc:docMk/>
          <pc:sldMk cId="3654520581" sldId="259"/>
        </pc:sldMkLst>
      </pc:sldChg>
      <pc:sldChg chg="modNotesTx">
        <pc:chgData name="Laura O'Boyle" userId="ed42fc38-606b-47c5-8165-7ad86a74b9a5" providerId="ADAL" clId="{FD52DD49-8DBC-4363-967F-832FB2AB9DC0}" dt="2026-02-18T15:37:03.420" v="1492" actId="20577"/>
        <pc:sldMkLst>
          <pc:docMk/>
          <pc:sldMk cId="649161575" sldId="260"/>
        </pc:sldMkLst>
      </pc:sldChg>
      <pc:sldChg chg="modNotesTx">
        <pc:chgData name="Laura O'Boyle" userId="ed42fc38-606b-47c5-8165-7ad86a74b9a5" providerId="ADAL" clId="{FD52DD49-8DBC-4363-967F-832FB2AB9DC0}" dt="2026-02-18T15:36:46.327" v="1422" actId="20577"/>
        <pc:sldMkLst>
          <pc:docMk/>
          <pc:sldMk cId="1766428751" sldId="261"/>
        </pc:sldMkLst>
      </pc:sldChg>
      <pc:sldChg chg="modNotesTx">
        <pc:chgData name="Laura O'Boyle" userId="ed42fc38-606b-47c5-8165-7ad86a74b9a5" providerId="ADAL" clId="{FD52DD49-8DBC-4363-967F-832FB2AB9DC0}" dt="2026-02-18T15:36:30.446" v="1388" actId="20577"/>
        <pc:sldMkLst>
          <pc:docMk/>
          <pc:sldMk cId="2476041274" sldId="262"/>
        </pc:sldMkLst>
      </pc:sldChg>
      <pc:sldChg chg="modNotesTx">
        <pc:chgData name="Laura O'Boyle" userId="ed42fc38-606b-47c5-8165-7ad86a74b9a5" providerId="ADAL" clId="{FD52DD49-8DBC-4363-967F-832FB2AB9DC0}" dt="2026-02-18T15:36:15.352" v="1353" actId="20577"/>
        <pc:sldMkLst>
          <pc:docMk/>
          <pc:sldMk cId="159625459" sldId="263"/>
        </pc:sldMkLst>
      </pc:sldChg>
      <pc:sldChg chg="addSp delSp modSp add mod setBg modNotesTx">
        <pc:chgData name="Laura O'Boyle" userId="ed42fc38-606b-47c5-8165-7ad86a74b9a5" providerId="ADAL" clId="{FD52DD49-8DBC-4363-967F-832FB2AB9DC0}" dt="2026-02-18T15:49:38.353" v="2220"/>
        <pc:sldMkLst>
          <pc:docMk/>
          <pc:sldMk cId="2811170581" sldId="264"/>
        </pc:sldMkLst>
        <pc:spChg chg="del">
          <ac:chgData name="Laura O'Boyle" userId="ed42fc38-606b-47c5-8165-7ad86a74b9a5" providerId="ADAL" clId="{FD52DD49-8DBC-4363-967F-832FB2AB9DC0}" dt="2026-02-18T15:24:31.443" v="2" actId="478"/>
          <ac:spMkLst>
            <pc:docMk/>
            <pc:sldMk cId="2811170581" sldId="264"/>
            <ac:spMk id="2" creationId="{DDB6B2CB-6B3C-DA19-DE7F-E43AC537E074}"/>
          </ac:spMkLst>
        </pc:spChg>
        <pc:spChg chg="add del mod">
          <ac:chgData name="Laura O'Boyle" userId="ed42fc38-606b-47c5-8165-7ad86a74b9a5" providerId="ADAL" clId="{FD52DD49-8DBC-4363-967F-832FB2AB9DC0}" dt="2026-02-18T15:25:47.018" v="66" actId="478"/>
          <ac:spMkLst>
            <pc:docMk/>
            <pc:sldMk cId="2811170581" sldId="264"/>
            <ac:spMk id="5" creationId="{161D2A86-7C98-0818-AB9D-900C5BEF1C77}"/>
          </ac:spMkLst>
        </pc:spChg>
        <pc:spChg chg="del">
          <ac:chgData name="Laura O'Boyle" userId="ed42fc38-606b-47c5-8165-7ad86a74b9a5" providerId="ADAL" clId="{FD52DD49-8DBC-4363-967F-832FB2AB9DC0}" dt="2026-02-18T15:24:33.425" v="3" actId="478"/>
          <ac:spMkLst>
            <pc:docMk/>
            <pc:sldMk cId="2811170581" sldId="264"/>
            <ac:spMk id="6" creationId="{5C6826EE-4F7B-7527-1F85-6892E2752E77}"/>
          </ac:spMkLst>
        </pc:spChg>
        <pc:spChg chg="mod">
          <ac:chgData name="Laura O'Boyle" userId="ed42fc38-606b-47c5-8165-7ad86a74b9a5" providerId="ADAL" clId="{FD52DD49-8DBC-4363-967F-832FB2AB9DC0}" dt="2026-02-18T15:25:50.274" v="73" actId="20577"/>
          <ac:spMkLst>
            <pc:docMk/>
            <pc:sldMk cId="2811170581" sldId="264"/>
            <ac:spMk id="8" creationId="{CC945E8B-B1E9-DF6A-860C-A10E343BC876}"/>
          </ac:spMkLst>
        </pc:spChg>
        <pc:spChg chg="add del mod">
          <ac:chgData name="Laura O'Boyle" userId="ed42fc38-606b-47c5-8165-7ad86a74b9a5" providerId="ADAL" clId="{FD52DD49-8DBC-4363-967F-832FB2AB9DC0}" dt="2026-02-18T15:27:00.709" v="78" actId="478"/>
          <ac:spMkLst>
            <pc:docMk/>
            <pc:sldMk cId="2811170581" sldId="264"/>
            <ac:spMk id="11" creationId="{2F4BD252-D772-1C04-DC9D-8E09FE79D488}"/>
          </ac:spMkLst>
        </pc:spChg>
        <pc:spChg chg="add del mod">
          <ac:chgData name="Laura O'Boyle" userId="ed42fc38-606b-47c5-8165-7ad86a74b9a5" providerId="ADAL" clId="{FD52DD49-8DBC-4363-967F-832FB2AB9DC0}" dt="2026-02-18T15:25:42.774" v="59" actId="478"/>
          <ac:spMkLst>
            <pc:docMk/>
            <pc:sldMk cId="2811170581" sldId="264"/>
            <ac:spMk id="13" creationId="{93F75E6B-298F-2B9C-8DF8-9FB4D0DCCEF2}"/>
          </ac:spMkLst>
        </pc:spChg>
        <pc:spChg chg="add mod">
          <ac:chgData name="Laura O'Boyle" userId="ed42fc38-606b-47c5-8165-7ad86a74b9a5" providerId="ADAL" clId="{FD52DD49-8DBC-4363-967F-832FB2AB9DC0}" dt="2026-02-18T15:31:07.257" v="554" actId="115"/>
          <ac:spMkLst>
            <pc:docMk/>
            <pc:sldMk cId="2811170581" sldId="264"/>
            <ac:spMk id="14" creationId="{D4BC1B49-7EEA-698C-CDE8-B75C0F9BAD5F}"/>
          </ac:spMkLst>
        </pc:spChg>
        <pc:graphicFrameChg chg="add mod">
          <ac:chgData name="Laura O'Boyle" userId="ed42fc38-606b-47c5-8165-7ad86a74b9a5" providerId="ADAL" clId="{FD52DD49-8DBC-4363-967F-832FB2AB9DC0}" dt="2026-02-18T15:24:39.064" v="20"/>
          <ac:graphicFrameMkLst>
            <pc:docMk/>
            <pc:sldMk cId="2811170581" sldId="264"/>
            <ac:graphicFrameMk id="7" creationId="{240F9381-C8D7-0350-49A2-D8C79C4766C6}"/>
          </ac:graphicFrameMkLst>
        </pc:graphicFrameChg>
        <pc:picChg chg="del">
          <ac:chgData name="Laura O'Boyle" userId="ed42fc38-606b-47c5-8165-7ad86a74b9a5" providerId="ADAL" clId="{FD52DD49-8DBC-4363-967F-832FB2AB9DC0}" dt="2026-02-18T15:24:29.058" v="1" actId="478"/>
          <ac:picMkLst>
            <pc:docMk/>
            <pc:sldMk cId="2811170581" sldId="264"/>
            <ac:picMk id="9" creationId="{3C59C9BF-21E6-4970-0F59-6163199A43F3}"/>
          </ac:picMkLst>
        </pc:picChg>
        <pc:picChg chg="add mod">
          <ac:chgData name="Laura O'Boyle" userId="ed42fc38-606b-47c5-8165-7ad86a74b9a5" providerId="ADAL" clId="{FD52DD49-8DBC-4363-967F-832FB2AB9DC0}" dt="2026-02-18T15:30:50.711" v="536" actId="1076"/>
          <ac:picMkLst>
            <pc:docMk/>
            <pc:sldMk cId="2811170581" sldId="264"/>
            <ac:picMk id="7170" creationId="{3AB7E8B3-48B2-F468-D6CC-92D30D0B1044}"/>
          </ac:picMkLst>
        </pc:picChg>
      </pc:sldChg>
      <pc:sldChg chg="addSp delSp modSp add mod setBg modNotesTx">
        <pc:chgData name="Laura O'Boyle" userId="ed42fc38-606b-47c5-8165-7ad86a74b9a5" providerId="ADAL" clId="{FD52DD49-8DBC-4363-967F-832FB2AB9DC0}" dt="2026-02-18T15:48:15.154" v="2095"/>
        <pc:sldMkLst>
          <pc:docMk/>
          <pc:sldMk cId="1760164844" sldId="265"/>
        </pc:sldMkLst>
        <pc:spChg chg="add mod">
          <ac:chgData name="Laura O'Boyle" userId="ed42fc38-606b-47c5-8165-7ad86a74b9a5" providerId="ADAL" clId="{FD52DD49-8DBC-4363-967F-832FB2AB9DC0}" dt="2026-02-18T15:35:54.137" v="1308" actId="20577"/>
          <ac:spMkLst>
            <pc:docMk/>
            <pc:sldMk cId="1760164844" sldId="265"/>
            <ac:spMk id="4" creationId="{366D6A45-8DC5-A80C-FA93-E05788FF0BF6}"/>
          </ac:spMkLst>
        </pc:spChg>
        <pc:spChg chg="del mod">
          <ac:chgData name="Laura O'Boyle" userId="ed42fc38-606b-47c5-8165-7ad86a74b9a5" providerId="ADAL" clId="{FD52DD49-8DBC-4363-967F-832FB2AB9DC0}" dt="2026-02-18T15:34:49.607" v="1290" actId="478"/>
          <ac:spMkLst>
            <pc:docMk/>
            <pc:sldMk cId="1760164844" sldId="265"/>
            <ac:spMk id="14" creationId="{D1608300-5C67-6629-A3EF-256E04B94C4C}"/>
          </ac:spMkLst>
        </pc:spChg>
        <pc:picChg chg="del">
          <ac:chgData name="Laura O'Boyle" userId="ed42fc38-606b-47c5-8165-7ad86a74b9a5" providerId="ADAL" clId="{FD52DD49-8DBC-4363-967F-832FB2AB9DC0}" dt="2026-02-18T15:32:02.733" v="556" actId="478"/>
          <ac:picMkLst>
            <pc:docMk/>
            <pc:sldMk cId="1760164844" sldId="265"/>
            <ac:picMk id="7170" creationId="{2F9B4333-B826-11D7-BF59-CDA799E2B255}"/>
          </ac:picMkLst>
        </pc:picChg>
        <pc:picChg chg="add mod">
          <ac:chgData name="Laura O'Boyle" userId="ed42fc38-606b-47c5-8165-7ad86a74b9a5" providerId="ADAL" clId="{FD52DD49-8DBC-4363-967F-832FB2AB9DC0}" dt="2026-02-18T15:35:26.980" v="1295" actId="1076"/>
          <ac:picMkLst>
            <pc:docMk/>
            <pc:sldMk cId="1760164844" sldId="265"/>
            <ac:picMk id="8194" creationId="{BD31D6EB-9299-AB71-ACED-AC1535F60449}"/>
          </ac:picMkLst>
        </pc:picChg>
      </pc:sldChg>
      <pc:sldChg chg="addSp delSp modSp add mod setBg setClrOvrMap modNotesTx">
        <pc:chgData name="Laura O'Boyle" userId="ed42fc38-606b-47c5-8165-7ad86a74b9a5" providerId="ADAL" clId="{FD52DD49-8DBC-4363-967F-832FB2AB9DC0}" dt="2026-02-18T15:49:45.073" v="2221"/>
        <pc:sldMkLst>
          <pc:docMk/>
          <pc:sldMk cId="1922578492" sldId="266"/>
        </pc:sldMkLst>
        <pc:spChg chg="add del mod ord">
          <ac:chgData name="Laura O'Boyle" userId="ed42fc38-606b-47c5-8165-7ad86a74b9a5" providerId="ADAL" clId="{FD52DD49-8DBC-4363-967F-832FB2AB9DC0}" dt="2026-02-18T15:44:37.925" v="2073" actId="26606"/>
          <ac:spMkLst>
            <pc:docMk/>
            <pc:sldMk cId="1922578492" sldId="266"/>
            <ac:spMk id="4" creationId="{766BC442-44A5-2312-4EBE-5FD23FB874D6}"/>
          </ac:spMkLst>
        </pc:spChg>
        <pc:spChg chg="mod">
          <ac:chgData name="Laura O'Boyle" userId="ed42fc38-606b-47c5-8165-7ad86a74b9a5" providerId="ADAL" clId="{FD52DD49-8DBC-4363-967F-832FB2AB9DC0}" dt="2026-02-18T15:44:37.925" v="2073" actId="26606"/>
          <ac:spMkLst>
            <pc:docMk/>
            <pc:sldMk cId="1922578492" sldId="266"/>
            <ac:spMk id="8" creationId="{78BFE899-6E87-86AF-16FA-45716077524E}"/>
          </ac:spMkLst>
        </pc:spChg>
        <pc:spChg chg="add del">
          <ac:chgData name="Laura O'Boyle" userId="ed42fc38-606b-47c5-8165-7ad86a74b9a5" providerId="ADAL" clId="{FD52DD49-8DBC-4363-967F-832FB2AB9DC0}" dt="2026-02-18T15:44:37.925" v="2073" actId="26606"/>
          <ac:spMkLst>
            <pc:docMk/>
            <pc:sldMk cId="1922578492" sldId="266"/>
            <ac:spMk id="3079" creationId="{4C62971A-886B-4FC3-7E4F-0B3758D57490}"/>
          </ac:spMkLst>
        </pc:spChg>
        <pc:spChg chg="add del">
          <ac:chgData name="Laura O'Boyle" userId="ed42fc38-606b-47c5-8165-7ad86a74b9a5" providerId="ADAL" clId="{FD52DD49-8DBC-4363-967F-832FB2AB9DC0}" dt="2026-02-18T15:44:37.925" v="2073" actId="26606"/>
          <ac:spMkLst>
            <pc:docMk/>
            <pc:sldMk cId="1922578492" sldId="266"/>
            <ac:spMk id="3081" creationId="{8C8750AE-3A56-131B-1144-AA7CAEA33AEE}"/>
          </ac:spMkLst>
        </pc:spChg>
        <pc:spChg chg="add del">
          <ac:chgData name="Laura O'Boyle" userId="ed42fc38-606b-47c5-8165-7ad86a74b9a5" providerId="ADAL" clId="{FD52DD49-8DBC-4363-967F-832FB2AB9DC0}" dt="2026-02-18T15:44:37.925" v="2073" actId="26606"/>
          <ac:spMkLst>
            <pc:docMk/>
            <pc:sldMk cId="1922578492" sldId="266"/>
            <ac:spMk id="3083" creationId="{E61A1176-05BA-52C5-11EB-42E3B3C6A9E8}"/>
          </ac:spMkLst>
        </pc:spChg>
        <pc:spChg chg="add del">
          <ac:chgData name="Laura O'Boyle" userId="ed42fc38-606b-47c5-8165-7ad86a74b9a5" providerId="ADAL" clId="{FD52DD49-8DBC-4363-967F-832FB2AB9DC0}" dt="2026-02-18T15:44:37.925" v="2073" actId="26606"/>
          <ac:spMkLst>
            <pc:docMk/>
            <pc:sldMk cId="1922578492" sldId="266"/>
            <ac:spMk id="3089" creationId="{E20BB609-EF92-42DB-836C-0699A590B5CF}"/>
          </ac:spMkLst>
        </pc:spChg>
        <pc:spChg chg="add del">
          <ac:chgData name="Laura O'Boyle" userId="ed42fc38-606b-47c5-8165-7ad86a74b9a5" providerId="ADAL" clId="{FD52DD49-8DBC-4363-967F-832FB2AB9DC0}" dt="2026-02-18T15:44:37.925" v="2073" actId="26606"/>
          <ac:spMkLst>
            <pc:docMk/>
            <pc:sldMk cId="1922578492" sldId="266"/>
            <ac:spMk id="3091" creationId="{67B3E2DB-180D-4752-BBB6-987822D6BC7D}"/>
          </ac:spMkLst>
        </pc:spChg>
        <pc:spChg chg="add del">
          <ac:chgData name="Laura O'Boyle" userId="ed42fc38-606b-47c5-8165-7ad86a74b9a5" providerId="ADAL" clId="{FD52DD49-8DBC-4363-967F-832FB2AB9DC0}" dt="2026-02-18T15:44:37.925" v="2073" actId="26606"/>
          <ac:spMkLst>
            <pc:docMk/>
            <pc:sldMk cId="1922578492" sldId="266"/>
            <ac:spMk id="3093" creationId="{B2C335F7-F61C-4EB4-80F2-4B1438FE66BB}"/>
          </ac:spMkLst>
        </pc:spChg>
        <pc:picChg chg="add del">
          <ac:chgData name="Laura O'Boyle" userId="ed42fc38-606b-47c5-8165-7ad86a74b9a5" providerId="ADAL" clId="{FD52DD49-8DBC-4363-967F-832FB2AB9DC0}" dt="2026-02-18T15:42:26.653" v="2031" actId="478"/>
          <ac:picMkLst>
            <pc:docMk/>
            <pc:sldMk cId="1922578492" sldId="266"/>
            <ac:picMk id="2" creationId="{0BE5864C-3E36-577C-DF43-84EFFE3CC30A}"/>
          </ac:picMkLst>
        </pc:picChg>
        <pc:picChg chg="add del">
          <ac:chgData name="Laura O'Boyle" userId="ed42fc38-606b-47c5-8165-7ad86a74b9a5" providerId="ADAL" clId="{FD52DD49-8DBC-4363-967F-832FB2AB9DC0}" dt="2026-02-18T15:44:55.209" v="2077" actId="478"/>
          <ac:picMkLst>
            <pc:docMk/>
            <pc:sldMk cId="1922578492" sldId="266"/>
            <ac:picMk id="5" creationId="{23B1F5C6-F010-5B88-E154-BA9F37F8B923}"/>
          </ac:picMkLst>
        </pc:picChg>
        <pc:picChg chg="add del">
          <ac:chgData name="Laura O'Boyle" userId="ed42fc38-606b-47c5-8165-7ad86a74b9a5" providerId="ADAL" clId="{FD52DD49-8DBC-4363-967F-832FB2AB9DC0}" dt="2026-02-18T15:45:05.375" v="2079" actId="478"/>
          <ac:picMkLst>
            <pc:docMk/>
            <pc:sldMk cId="1922578492" sldId="266"/>
            <ac:picMk id="6" creationId="{456282AB-117C-74CE-3B44-59E54C570EB7}"/>
          </ac:picMkLst>
        </pc:picChg>
        <pc:picChg chg="add del mod">
          <ac:chgData name="Laura O'Boyle" userId="ed42fc38-606b-47c5-8165-7ad86a74b9a5" providerId="ADAL" clId="{FD52DD49-8DBC-4363-967F-832FB2AB9DC0}" dt="2026-02-18T15:46:31.610" v="2082" actId="478"/>
          <ac:picMkLst>
            <pc:docMk/>
            <pc:sldMk cId="1922578492" sldId="266"/>
            <ac:picMk id="7" creationId="{A37934FA-E2EE-6712-343A-B972783D0182}"/>
          </ac:picMkLst>
        </pc:picChg>
        <pc:picChg chg="add mod">
          <ac:chgData name="Laura O'Boyle" userId="ed42fc38-606b-47c5-8165-7ad86a74b9a5" providerId="ADAL" clId="{FD52DD49-8DBC-4363-967F-832FB2AB9DC0}" dt="2026-02-18T15:47:22.320" v="2092" actId="14100"/>
          <ac:picMkLst>
            <pc:docMk/>
            <pc:sldMk cId="1922578492" sldId="266"/>
            <ac:picMk id="10" creationId="{1379B7BE-9C03-1F41-0D23-8DE747ADE687}"/>
          </ac:picMkLst>
        </pc:picChg>
        <pc:picChg chg="add del mod">
          <ac:chgData name="Laura O'Boyle" userId="ed42fc38-606b-47c5-8165-7ad86a74b9a5" providerId="ADAL" clId="{FD52DD49-8DBC-4363-967F-832FB2AB9DC0}" dt="2026-02-18T15:44:37.925" v="2073" actId="26606"/>
          <ac:picMkLst>
            <pc:docMk/>
            <pc:sldMk cId="1922578492" sldId="266"/>
            <ac:picMk id="3085" creationId="{C2C497E6-A89E-8EAD-FA13-08B811E62C93}"/>
          </ac:picMkLst>
        </pc:picChg>
        <pc:picChg chg="del">
          <ac:chgData name="Laura O'Boyle" userId="ed42fc38-606b-47c5-8165-7ad86a74b9a5" providerId="ADAL" clId="{FD52DD49-8DBC-4363-967F-832FB2AB9DC0}" dt="2026-02-18T15:40:38.880" v="2027" actId="478"/>
          <ac:picMkLst>
            <pc:docMk/>
            <pc:sldMk cId="1922578492" sldId="266"/>
            <ac:picMk id="8194" creationId="{83BE5172-03DE-A5EB-1174-6D5D5972BE4C}"/>
          </ac:picMkLst>
        </pc:picChg>
        <pc:picChg chg="add del">
          <ac:chgData name="Laura O'Boyle" userId="ed42fc38-606b-47c5-8165-7ad86a74b9a5" providerId="ADAL" clId="{FD52DD49-8DBC-4363-967F-832FB2AB9DC0}" dt="2026-02-18T15:41:15.458" v="2029" actId="478"/>
          <ac:picMkLst>
            <pc:docMk/>
            <pc:sldMk cId="1922578492" sldId="266"/>
            <ac:picMk id="9218" creationId="{5784A4DC-547C-FFA6-3591-E757C48F651D}"/>
          </ac:picMkLst>
        </pc:picChg>
        <pc:picChg chg="add del">
          <ac:chgData name="Laura O'Boyle" userId="ed42fc38-606b-47c5-8165-7ad86a74b9a5" providerId="ADAL" clId="{FD52DD49-8DBC-4363-967F-832FB2AB9DC0}" dt="2026-02-18T15:42:29.447" v="2033" actId="478"/>
          <ac:picMkLst>
            <pc:docMk/>
            <pc:sldMk cId="1922578492" sldId="266"/>
            <ac:picMk id="9220" creationId="{89C2B96C-47BC-41A5-B605-32C3A74F2088}"/>
          </ac:picMkLst>
        </pc:picChg>
        <pc:picChg chg="add del mod">
          <ac:chgData name="Laura O'Boyle" userId="ed42fc38-606b-47c5-8165-7ad86a74b9a5" providerId="ADAL" clId="{FD52DD49-8DBC-4363-967F-832FB2AB9DC0}" dt="2026-02-18T15:43:09.967" v="2036" actId="478"/>
          <ac:picMkLst>
            <pc:docMk/>
            <pc:sldMk cId="1922578492" sldId="266"/>
            <ac:picMk id="9222" creationId="{87FC9069-A8E0-9651-1D26-B64F33BB6EBF}"/>
          </ac:picMkLst>
        </pc:picChg>
        <pc:picChg chg="add">
          <ac:chgData name="Laura O'Boyle" userId="ed42fc38-606b-47c5-8165-7ad86a74b9a5" providerId="ADAL" clId="{FD52DD49-8DBC-4363-967F-832FB2AB9DC0}" dt="2026-02-18T15:43:11.987" v="2037"/>
          <ac:picMkLst>
            <pc:docMk/>
            <pc:sldMk cId="1922578492" sldId="266"/>
            <ac:picMk id="9224" creationId="{934E60B5-4BC5-A10E-5012-9C8ED66ECE3E}"/>
          </ac:picMkLst>
        </pc:picChg>
        <pc:picChg chg="add del">
          <ac:chgData name="Laura O'Boyle" userId="ed42fc38-606b-47c5-8165-7ad86a74b9a5" providerId="ADAL" clId="{FD52DD49-8DBC-4363-967F-832FB2AB9DC0}" dt="2026-02-18T15:44:43.606" v="2075" actId="478"/>
          <ac:picMkLst>
            <pc:docMk/>
            <pc:sldMk cId="1922578492" sldId="266"/>
            <ac:picMk id="9226" creationId="{443872AD-3BD9-1B04-1357-7F6674689F1C}"/>
          </ac:picMkLst>
        </pc:picChg>
        <pc:picChg chg="add del mod">
          <ac:chgData name="Laura O'Boyle" userId="ed42fc38-606b-47c5-8165-7ad86a74b9a5" providerId="ADAL" clId="{FD52DD49-8DBC-4363-967F-832FB2AB9DC0}" dt="2026-02-18T15:47:15.514" v="2088" actId="478"/>
          <ac:picMkLst>
            <pc:docMk/>
            <pc:sldMk cId="1922578492" sldId="266"/>
            <ac:picMk id="9228" creationId="{B565FD63-2B6C-7D0A-68B0-AD57CD5584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8FD60-9A8D-4BA4-8BA1-E83B2997C231}" type="datetimeFigureOut">
              <a:rPr lang="en-GB" smtClean="0"/>
              <a:t>18/02/2026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9C24E-DF80-40CD-A3D4-C35B9F23E355}" type="slidenum">
              <a:rPr lang="en-GB" smtClean="0"/>
              <a:t>‹#›</a:t>
            </a:fld>
            <a:endParaRPr lang="en-GB"/>
          </a:p>
        </p:txBody>
      </p:sp>
    </p:spTree>
    <p:extLst>
      <p:ext uri="{BB962C8B-B14F-4D97-AF65-F5344CB8AC3E}">
        <p14:creationId xmlns:p14="http://schemas.microsoft.com/office/powerpoint/2010/main" val="111656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9C24E-DF80-40CD-A3D4-C35B9F23E355}" type="slidenum">
              <a:rPr lang="en-GB" smtClean="0"/>
              <a:t>3</a:t>
            </a:fld>
            <a:endParaRPr lang="en-GB"/>
          </a:p>
        </p:txBody>
      </p:sp>
    </p:spTree>
    <p:extLst>
      <p:ext uri="{BB962C8B-B14F-4D97-AF65-F5344CB8AC3E}">
        <p14:creationId xmlns:p14="http://schemas.microsoft.com/office/powerpoint/2010/main" val="64004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2291-B9C0-DF61-C498-4F15B193B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ED528-EEFC-60F8-E75B-14C0A86E8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29183-B3E4-5854-01CD-A18C25D532F9}"/>
              </a:ext>
            </a:extLst>
          </p:cNvPr>
          <p:cNvSpPr>
            <a:spLocks noGrp="1"/>
          </p:cNvSpPr>
          <p:nvPr>
            <p:ph type="body" idx="1"/>
          </p:nvPr>
        </p:nvSpPr>
        <p:spPr/>
        <p:txBody>
          <a:bodyPr/>
          <a:lstStyle/>
          <a:p>
            <a:r>
              <a:rPr lang="en-GB" dirty="0"/>
              <a:t>How does planting trees help the world to breathe?</a:t>
            </a:r>
          </a:p>
        </p:txBody>
      </p:sp>
      <p:sp>
        <p:nvSpPr>
          <p:cNvPr id="4" name="Slide Number Placeholder 3">
            <a:extLst>
              <a:ext uri="{FF2B5EF4-FFF2-40B4-BE49-F238E27FC236}">
                <a16:creationId xmlns:a16="http://schemas.microsoft.com/office/drawing/2014/main" id="{7ED04416-5DF7-4A11-AD30-5815787993ED}"/>
              </a:ext>
            </a:extLst>
          </p:cNvPr>
          <p:cNvSpPr>
            <a:spLocks noGrp="1"/>
          </p:cNvSpPr>
          <p:nvPr>
            <p:ph type="sldNum" sz="quarter" idx="5"/>
          </p:nvPr>
        </p:nvSpPr>
        <p:spPr/>
        <p:txBody>
          <a:bodyPr/>
          <a:lstStyle/>
          <a:p>
            <a:fld id="{CF89C24E-DF80-40CD-A3D4-C35B9F23E355}" type="slidenum">
              <a:rPr lang="en-GB" smtClean="0"/>
              <a:t>4</a:t>
            </a:fld>
            <a:endParaRPr lang="en-GB"/>
          </a:p>
        </p:txBody>
      </p:sp>
    </p:spTree>
    <p:extLst>
      <p:ext uri="{BB962C8B-B14F-4D97-AF65-F5344CB8AC3E}">
        <p14:creationId xmlns:p14="http://schemas.microsoft.com/office/powerpoint/2010/main" val="389954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9E1F-20E0-0006-21FF-6387E5FC4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4EE39-405E-F824-E577-82652E986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101F7-0C66-1E27-CB37-1EFD3C05837F}"/>
              </a:ext>
            </a:extLst>
          </p:cNvPr>
          <p:cNvSpPr>
            <a:spLocks noGrp="1"/>
          </p:cNvSpPr>
          <p:nvPr>
            <p:ph type="body" idx="1"/>
          </p:nvPr>
        </p:nvSpPr>
        <p:spPr/>
        <p:txBody>
          <a:bodyPr/>
          <a:lstStyle/>
          <a:p>
            <a:r>
              <a:rPr lang="en-GB" dirty="0"/>
              <a:t>What is happening in this picture?</a:t>
            </a:r>
          </a:p>
        </p:txBody>
      </p:sp>
      <p:sp>
        <p:nvSpPr>
          <p:cNvPr id="4" name="Slide Number Placeholder 3">
            <a:extLst>
              <a:ext uri="{FF2B5EF4-FFF2-40B4-BE49-F238E27FC236}">
                <a16:creationId xmlns:a16="http://schemas.microsoft.com/office/drawing/2014/main" id="{7523C610-09B1-9621-7B69-B433429273C9}"/>
              </a:ext>
            </a:extLst>
          </p:cNvPr>
          <p:cNvSpPr>
            <a:spLocks noGrp="1"/>
          </p:cNvSpPr>
          <p:nvPr>
            <p:ph type="sldNum" sz="quarter" idx="5"/>
          </p:nvPr>
        </p:nvSpPr>
        <p:spPr/>
        <p:txBody>
          <a:bodyPr/>
          <a:lstStyle/>
          <a:p>
            <a:fld id="{CF89C24E-DF80-40CD-A3D4-C35B9F23E355}" type="slidenum">
              <a:rPr lang="en-GB" smtClean="0"/>
              <a:t>5</a:t>
            </a:fld>
            <a:endParaRPr lang="en-GB"/>
          </a:p>
        </p:txBody>
      </p:sp>
    </p:spTree>
    <p:extLst>
      <p:ext uri="{BB962C8B-B14F-4D97-AF65-F5344CB8AC3E}">
        <p14:creationId xmlns:p14="http://schemas.microsoft.com/office/powerpoint/2010/main" val="171671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05807-ABFE-228B-3EB6-5F96841FC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AB6B7-10BD-FA18-B61F-DA534B745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5BEBD-0C32-E2C0-49E0-57589029CE8A}"/>
              </a:ext>
            </a:extLst>
          </p:cNvPr>
          <p:cNvSpPr>
            <a:spLocks noGrp="1"/>
          </p:cNvSpPr>
          <p:nvPr>
            <p:ph type="body" idx="1"/>
          </p:nvPr>
        </p:nvSpPr>
        <p:spPr/>
        <p:txBody>
          <a:bodyPr/>
          <a:lstStyle/>
          <a:p>
            <a:r>
              <a:rPr lang="en-GB" dirty="0"/>
              <a:t>Who is flourishing in this image?</a:t>
            </a:r>
          </a:p>
        </p:txBody>
      </p:sp>
      <p:sp>
        <p:nvSpPr>
          <p:cNvPr id="4" name="Slide Number Placeholder 3">
            <a:extLst>
              <a:ext uri="{FF2B5EF4-FFF2-40B4-BE49-F238E27FC236}">
                <a16:creationId xmlns:a16="http://schemas.microsoft.com/office/drawing/2014/main" id="{7BAE0F3A-DC2E-D93F-C4E4-87F0ECF96C28}"/>
              </a:ext>
            </a:extLst>
          </p:cNvPr>
          <p:cNvSpPr>
            <a:spLocks noGrp="1"/>
          </p:cNvSpPr>
          <p:nvPr>
            <p:ph type="sldNum" sz="quarter" idx="5"/>
          </p:nvPr>
        </p:nvSpPr>
        <p:spPr/>
        <p:txBody>
          <a:bodyPr/>
          <a:lstStyle/>
          <a:p>
            <a:fld id="{CF89C24E-DF80-40CD-A3D4-C35B9F23E355}" type="slidenum">
              <a:rPr lang="en-GB" smtClean="0"/>
              <a:t>6</a:t>
            </a:fld>
            <a:endParaRPr lang="en-GB"/>
          </a:p>
        </p:txBody>
      </p:sp>
    </p:spTree>
    <p:extLst>
      <p:ext uri="{BB962C8B-B14F-4D97-AF65-F5344CB8AC3E}">
        <p14:creationId xmlns:p14="http://schemas.microsoft.com/office/powerpoint/2010/main" val="294213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A198-654F-1936-1924-101A7F9FD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6256D-E6DD-B1C6-3E7B-618A4E398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72822-48AB-ECB3-7579-A91521C8BFDF}"/>
              </a:ext>
            </a:extLst>
          </p:cNvPr>
          <p:cNvSpPr>
            <a:spLocks noGrp="1"/>
          </p:cNvSpPr>
          <p:nvPr>
            <p:ph type="body" idx="1"/>
          </p:nvPr>
        </p:nvSpPr>
        <p:spPr/>
        <p:txBody>
          <a:bodyPr/>
          <a:lstStyle/>
          <a:p>
            <a:r>
              <a:rPr lang="en-GB" dirty="0"/>
              <a:t>How is the lady in this image honouring God?</a:t>
            </a:r>
          </a:p>
        </p:txBody>
      </p:sp>
      <p:sp>
        <p:nvSpPr>
          <p:cNvPr id="4" name="Slide Number Placeholder 3">
            <a:extLst>
              <a:ext uri="{FF2B5EF4-FFF2-40B4-BE49-F238E27FC236}">
                <a16:creationId xmlns:a16="http://schemas.microsoft.com/office/drawing/2014/main" id="{2C2BFE52-316D-42AE-9F75-62B54FB266DD}"/>
              </a:ext>
            </a:extLst>
          </p:cNvPr>
          <p:cNvSpPr>
            <a:spLocks noGrp="1"/>
          </p:cNvSpPr>
          <p:nvPr>
            <p:ph type="sldNum" sz="quarter" idx="5"/>
          </p:nvPr>
        </p:nvSpPr>
        <p:spPr/>
        <p:txBody>
          <a:bodyPr/>
          <a:lstStyle/>
          <a:p>
            <a:fld id="{CF89C24E-DF80-40CD-A3D4-C35B9F23E355}" type="slidenum">
              <a:rPr lang="en-GB" smtClean="0"/>
              <a:t>7</a:t>
            </a:fld>
            <a:endParaRPr lang="en-GB"/>
          </a:p>
        </p:txBody>
      </p:sp>
    </p:spTree>
    <p:extLst>
      <p:ext uri="{BB962C8B-B14F-4D97-AF65-F5344CB8AC3E}">
        <p14:creationId xmlns:p14="http://schemas.microsoft.com/office/powerpoint/2010/main" val="170139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2E15-43C4-F58C-D2F7-AE03BAE71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B5D38-74A3-8E5F-9F03-738E3EBCF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61793-8AED-E74E-E9B4-ECEC2392771A}"/>
              </a:ext>
            </a:extLst>
          </p:cNvPr>
          <p:cNvSpPr>
            <a:spLocks noGrp="1"/>
          </p:cNvSpPr>
          <p:nvPr>
            <p:ph type="body" idx="1"/>
          </p:nvPr>
        </p:nvSpPr>
        <p:spPr/>
        <p:txBody>
          <a:bodyPr/>
          <a:lstStyle/>
          <a:p>
            <a:r>
              <a:rPr lang="en-GB" dirty="0"/>
              <a:t>A Seed of Hope display can be created with pupil’s seed commitments. </a:t>
            </a:r>
          </a:p>
        </p:txBody>
      </p:sp>
      <p:sp>
        <p:nvSpPr>
          <p:cNvPr id="4" name="Slide Number Placeholder 3">
            <a:extLst>
              <a:ext uri="{FF2B5EF4-FFF2-40B4-BE49-F238E27FC236}">
                <a16:creationId xmlns:a16="http://schemas.microsoft.com/office/drawing/2014/main" id="{0DDACED8-30D7-1DD6-C833-540B518C53C5}"/>
              </a:ext>
            </a:extLst>
          </p:cNvPr>
          <p:cNvSpPr>
            <a:spLocks noGrp="1"/>
          </p:cNvSpPr>
          <p:nvPr>
            <p:ph type="sldNum" sz="quarter" idx="5"/>
          </p:nvPr>
        </p:nvSpPr>
        <p:spPr/>
        <p:txBody>
          <a:bodyPr/>
          <a:lstStyle/>
          <a:p>
            <a:fld id="{CF89C24E-DF80-40CD-A3D4-C35B9F23E355}" type="slidenum">
              <a:rPr lang="en-GB" smtClean="0"/>
              <a:t>8</a:t>
            </a:fld>
            <a:endParaRPr lang="en-GB"/>
          </a:p>
        </p:txBody>
      </p:sp>
    </p:spTree>
    <p:extLst>
      <p:ext uri="{BB962C8B-B14F-4D97-AF65-F5344CB8AC3E}">
        <p14:creationId xmlns:p14="http://schemas.microsoft.com/office/powerpoint/2010/main" val="391972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C0C81-32CE-F709-2D3B-CB3AF270C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EB216-1954-ADD9-0040-AE81A92FA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8C0F1-F0D7-D596-E6A3-38EA34120C32}"/>
              </a:ext>
            </a:extLst>
          </p:cNvPr>
          <p:cNvSpPr>
            <a:spLocks noGrp="1"/>
          </p:cNvSpPr>
          <p:nvPr>
            <p:ph type="body" idx="1"/>
          </p:nvPr>
        </p:nvSpPr>
        <p:spPr/>
        <p:txBody>
          <a:bodyPr/>
          <a:lstStyle/>
          <a:p>
            <a:r>
              <a:rPr lang="en-GB" dirty="0"/>
              <a:t>Invite pupils to respond ‘To care for God’s creation’ when they here ‘We stand together’ at the end of each prayer verse. </a:t>
            </a:r>
          </a:p>
        </p:txBody>
      </p:sp>
      <p:sp>
        <p:nvSpPr>
          <p:cNvPr id="4" name="Slide Number Placeholder 3">
            <a:extLst>
              <a:ext uri="{FF2B5EF4-FFF2-40B4-BE49-F238E27FC236}">
                <a16:creationId xmlns:a16="http://schemas.microsoft.com/office/drawing/2014/main" id="{0E4B578F-A5AF-C38F-508D-E3167C14EF3E}"/>
              </a:ext>
            </a:extLst>
          </p:cNvPr>
          <p:cNvSpPr>
            <a:spLocks noGrp="1"/>
          </p:cNvSpPr>
          <p:nvPr>
            <p:ph type="sldNum" sz="quarter" idx="5"/>
          </p:nvPr>
        </p:nvSpPr>
        <p:spPr/>
        <p:txBody>
          <a:bodyPr/>
          <a:lstStyle/>
          <a:p>
            <a:fld id="{CF89C24E-DF80-40CD-A3D4-C35B9F23E355}" type="slidenum">
              <a:rPr lang="en-GB" smtClean="0"/>
              <a:t>9</a:t>
            </a:fld>
            <a:endParaRPr lang="en-GB"/>
          </a:p>
        </p:txBody>
      </p:sp>
    </p:spTree>
    <p:extLst>
      <p:ext uri="{BB962C8B-B14F-4D97-AF65-F5344CB8AC3E}">
        <p14:creationId xmlns:p14="http://schemas.microsoft.com/office/powerpoint/2010/main" val="341137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4BF43-63DF-3F13-20E7-B6970A49D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33A7D-AB22-A5A2-78A3-851E5D515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48FD8-2BFD-CB13-6512-540FE46B7A95}"/>
              </a:ext>
            </a:extLst>
          </p:cNvPr>
          <p:cNvSpPr>
            <a:spLocks noGrp="1"/>
          </p:cNvSpPr>
          <p:nvPr>
            <p:ph type="body" idx="1"/>
          </p:nvPr>
        </p:nvSpPr>
        <p:spPr/>
        <p:txBody>
          <a:bodyPr/>
          <a:lstStyle/>
          <a:p>
            <a:r>
              <a:rPr lang="en-GB" dirty="0"/>
              <a:t>Invite pupils to join the prayer if they wish or take a moment of silence. </a:t>
            </a:r>
          </a:p>
        </p:txBody>
      </p:sp>
      <p:sp>
        <p:nvSpPr>
          <p:cNvPr id="4" name="Slide Number Placeholder 3">
            <a:extLst>
              <a:ext uri="{FF2B5EF4-FFF2-40B4-BE49-F238E27FC236}">
                <a16:creationId xmlns:a16="http://schemas.microsoft.com/office/drawing/2014/main" id="{EA63BC6B-969C-E63E-42FC-2203B2587643}"/>
              </a:ext>
            </a:extLst>
          </p:cNvPr>
          <p:cNvSpPr>
            <a:spLocks noGrp="1"/>
          </p:cNvSpPr>
          <p:nvPr>
            <p:ph type="sldNum" sz="quarter" idx="5"/>
          </p:nvPr>
        </p:nvSpPr>
        <p:spPr/>
        <p:txBody>
          <a:bodyPr/>
          <a:lstStyle/>
          <a:p>
            <a:fld id="{CF89C24E-DF80-40CD-A3D4-C35B9F23E355}" type="slidenum">
              <a:rPr lang="en-GB" smtClean="0"/>
              <a:t>10</a:t>
            </a:fld>
            <a:endParaRPr lang="en-GB"/>
          </a:p>
        </p:txBody>
      </p:sp>
    </p:spTree>
    <p:extLst>
      <p:ext uri="{BB962C8B-B14F-4D97-AF65-F5344CB8AC3E}">
        <p14:creationId xmlns:p14="http://schemas.microsoft.com/office/powerpoint/2010/main" val="209526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3215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4280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88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880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4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71082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9828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3656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3922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61994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2/18/2026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1209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2/18/2026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5367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15" name="Picture 14" descr="Growing plant">
            <a:extLst>
              <a:ext uri="{FF2B5EF4-FFF2-40B4-BE49-F238E27FC236}">
                <a16:creationId xmlns:a16="http://schemas.microsoft.com/office/drawing/2014/main" id="{7BA6B7A8-9D1C-A5D6-3CB3-B3CF5374DD79}"/>
              </a:ext>
            </a:extLst>
          </p:cNvPr>
          <p:cNvPicPr>
            <a:picLocks noChangeAspect="1"/>
          </p:cNvPicPr>
          <p:nvPr/>
        </p:nvPicPr>
        <p:blipFill>
          <a:blip r:embed="rId2"/>
          <a:srcRect t="9650" b="6080"/>
          <a:stretch>
            <a:fillRect/>
          </a:stretch>
        </p:blipFill>
        <p:spPr>
          <a:xfrm>
            <a:off x="20" y="10"/>
            <a:ext cx="12191979" cy="6857990"/>
          </a:xfrm>
          <a:prstGeom prst="rect">
            <a:avLst/>
          </a:prstGeom>
        </p:spPr>
      </p:pic>
      <p:sp>
        <p:nvSpPr>
          <p:cNvPr id="16" name="Rectangle 15">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C27D857-5869-3E24-1688-C426A6D062D4}"/>
              </a:ext>
            </a:extLst>
          </p:cNvPr>
          <p:cNvSpPr>
            <a:spLocks noGrp="1"/>
          </p:cNvSpPr>
          <p:nvPr>
            <p:ph type="ctrTitle"/>
          </p:nvPr>
        </p:nvSpPr>
        <p:spPr>
          <a:xfrm>
            <a:off x="438910" y="978408"/>
            <a:ext cx="4795819" cy="3969960"/>
          </a:xfrm>
        </p:spPr>
        <p:txBody>
          <a:bodyPr anchor="t">
            <a:normAutofit/>
          </a:bodyPr>
          <a:lstStyle/>
          <a:p>
            <a:pPr>
              <a:lnSpc>
                <a:spcPct val="90000"/>
              </a:lnSpc>
            </a:pPr>
            <a:r>
              <a:rPr lang="en-GB" sz="5600"/>
              <a:t>Growing Hope: Supporting Climate Care in Kenya</a:t>
            </a:r>
          </a:p>
        </p:txBody>
      </p:sp>
      <p:sp>
        <p:nvSpPr>
          <p:cNvPr id="3" name="Subtitle 2">
            <a:extLst>
              <a:ext uri="{FF2B5EF4-FFF2-40B4-BE49-F238E27FC236}">
                <a16:creationId xmlns:a16="http://schemas.microsoft.com/office/drawing/2014/main" id="{80442646-D6BE-8DED-5B1E-FB56D4B92942}"/>
              </a:ext>
            </a:extLst>
          </p:cNvPr>
          <p:cNvSpPr>
            <a:spLocks noGrp="1"/>
          </p:cNvSpPr>
          <p:nvPr>
            <p:ph type="subTitle" idx="1"/>
          </p:nvPr>
        </p:nvSpPr>
        <p:spPr>
          <a:xfrm>
            <a:off x="438910" y="4948369"/>
            <a:ext cx="4381634" cy="1157436"/>
          </a:xfrm>
        </p:spPr>
        <p:txBody>
          <a:bodyPr anchor="b">
            <a:normAutofit/>
          </a:bodyPr>
          <a:lstStyle/>
          <a:p>
            <a:pPr algn="ctr"/>
            <a:r>
              <a:rPr lang="en-GB" sz="2400" dirty="0"/>
              <a:t>The Bishop of Chelmsford’s Lent Appeal</a:t>
            </a:r>
          </a:p>
        </p:txBody>
      </p:sp>
      <p:sp>
        <p:nvSpPr>
          <p:cNvPr id="13" name="Rectangle 12">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585937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89837C-19D2-2AE8-F15B-A3208481A239}"/>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4C62971A-886B-4FC3-7E4F-0B3758D5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8C8750AE-3A56-131B-1144-AA7CAEA33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083" name="Freeform: Shape 3082">
            <a:extLst>
              <a:ext uri="{FF2B5EF4-FFF2-40B4-BE49-F238E27FC236}">
                <a16:creationId xmlns:a16="http://schemas.microsoft.com/office/drawing/2014/main" id="{E61A1176-05BA-52C5-11EB-42E3B3C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DD1DA91A-546D-84EF-47C4-A550D6189893}"/>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8" name="TextBox 7">
            <a:extLst>
              <a:ext uri="{FF2B5EF4-FFF2-40B4-BE49-F238E27FC236}">
                <a16:creationId xmlns:a16="http://schemas.microsoft.com/office/drawing/2014/main" id="{78BFE899-6E87-86AF-16FA-45716077524E}"/>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a:t>Send</a:t>
            </a:r>
            <a:endParaRPr lang="en-GB" sz="2400" dirty="0"/>
          </a:p>
        </p:txBody>
      </p:sp>
      <p:sp>
        <p:nvSpPr>
          <p:cNvPr id="4" name="TextBox 3">
            <a:extLst>
              <a:ext uri="{FF2B5EF4-FFF2-40B4-BE49-F238E27FC236}">
                <a16:creationId xmlns:a16="http://schemas.microsoft.com/office/drawing/2014/main" id="{766BC442-44A5-2312-4EBE-5FD23FB874D6}"/>
              </a:ext>
            </a:extLst>
          </p:cNvPr>
          <p:cNvSpPr txBox="1"/>
          <p:nvPr/>
        </p:nvSpPr>
        <p:spPr>
          <a:xfrm>
            <a:off x="526834" y="797511"/>
            <a:ext cx="6101860" cy="4985980"/>
          </a:xfrm>
          <a:prstGeom prst="rect">
            <a:avLst/>
          </a:prstGeom>
          <a:noFill/>
        </p:spPr>
        <p:txBody>
          <a:bodyPr wrap="square">
            <a:spAutoFit/>
          </a:bodyPr>
          <a:lstStyle/>
          <a:p>
            <a:pPr algn="ctr"/>
            <a:endParaRPr lang="en-GB" dirty="0"/>
          </a:p>
          <a:p>
            <a:pPr algn="ctr"/>
            <a:r>
              <a:rPr lang="en-GB" sz="2000" dirty="0"/>
              <a:t> Dear God,</a:t>
            </a:r>
          </a:p>
          <a:p>
            <a:pPr algn="ctr"/>
            <a:endParaRPr lang="en-GB" sz="2000" i="1" dirty="0"/>
          </a:p>
          <a:p>
            <a:pPr algn="ctr"/>
            <a:r>
              <a:rPr lang="en-GB" sz="2000" dirty="0"/>
              <a:t>Thank you to all those caring for the world with love.</a:t>
            </a:r>
          </a:p>
          <a:p>
            <a:pPr algn="ctr"/>
            <a:endParaRPr lang="en-GB" sz="2000" dirty="0"/>
          </a:p>
          <a:p>
            <a:pPr algn="ctr"/>
            <a:r>
              <a:rPr lang="en-GB" sz="2000" dirty="0"/>
              <a:t>Guide us to make wise and hopeful choices.</a:t>
            </a:r>
          </a:p>
          <a:p>
            <a:pPr algn="ctr"/>
            <a:endParaRPr lang="en-GB" sz="2000" dirty="0"/>
          </a:p>
          <a:p>
            <a:pPr algn="ctr"/>
            <a:r>
              <a:rPr lang="en-GB" sz="2000" dirty="0"/>
              <a:t>Send us out to shine your light today.</a:t>
            </a:r>
          </a:p>
          <a:p>
            <a:pPr algn="ctr"/>
            <a:endParaRPr lang="en-GB" sz="2000" dirty="0"/>
          </a:p>
          <a:p>
            <a:pPr algn="ctr"/>
            <a:r>
              <a:rPr lang="en-GB" sz="2000" dirty="0"/>
              <a:t>Amen.</a:t>
            </a:r>
          </a:p>
          <a:p>
            <a:endParaRPr lang="en-GB" sz="2000" dirty="0"/>
          </a:p>
          <a:p>
            <a:endParaRPr lang="en-GB" sz="2000" dirty="0"/>
          </a:p>
          <a:p>
            <a:r>
              <a:rPr lang="en-GB" sz="2000" dirty="0"/>
              <a:t>Let us hold out both hands with our palms up as a sign of offering hope, kindness and care to God’s world.  Let us move our hands to our hearts as we say together, “We go in peace to care for God’s creation.”</a:t>
            </a:r>
          </a:p>
        </p:txBody>
      </p:sp>
      <p:pic>
        <p:nvPicPr>
          <p:cNvPr id="10" name="Picture 9">
            <a:extLst>
              <a:ext uri="{FF2B5EF4-FFF2-40B4-BE49-F238E27FC236}">
                <a16:creationId xmlns:a16="http://schemas.microsoft.com/office/drawing/2014/main" id="{1379B7BE-9C03-1F41-0D23-8DE747ADE687}"/>
              </a:ext>
            </a:extLst>
          </p:cNvPr>
          <p:cNvPicPr>
            <a:picLocks noChangeAspect="1"/>
          </p:cNvPicPr>
          <p:nvPr/>
        </p:nvPicPr>
        <p:blipFill>
          <a:blip r:embed="rId3"/>
          <a:stretch>
            <a:fillRect/>
          </a:stretch>
        </p:blipFill>
        <p:spPr>
          <a:xfrm>
            <a:off x="8066825" y="984882"/>
            <a:ext cx="3363175" cy="5101959"/>
          </a:xfrm>
          <a:prstGeom prst="rect">
            <a:avLst/>
          </a:prstGeom>
        </p:spPr>
      </p:pic>
    </p:spTree>
    <p:extLst>
      <p:ext uri="{BB962C8B-B14F-4D97-AF65-F5344CB8AC3E}">
        <p14:creationId xmlns:p14="http://schemas.microsoft.com/office/powerpoint/2010/main" val="192257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D6F7C-E69E-CBF4-2D21-F130B5DF5CD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873A1F-7604-71AB-48F4-322DC069B02D}"/>
              </a:ext>
            </a:extLst>
          </p:cNvPr>
          <p:cNvSpPr>
            <a:spLocks noGrp="1"/>
          </p:cNvSpPr>
          <p:nvPr>
            <p:ph type="ctrTitle"/>
          </p:nvPr>
        </p:nvSpPr>
        <p:spPr>
          <a:xfrm>
            <a:off x="155332" y="885969"/>
            <a:ext cx="5073894" cy="3137941"/>
          </a:xfrm>
        </p:spPr>
        <p:txBody>
          <a:bodyPr anchor="t">
            <a:noAutofit/>
          </a:bodyPr>
          <a:lstStyle/>
          <a:p>
            <a:pPr>
              <a:lnSpc>
                <a:spcPct val="90000"/>
              </a:lnSpc>
            </a:pPr>
            <a:r>
              <a:rPr lang="en-GB" sz="1600" b="0" dirty="0"/>
              <a:t>Dear God,</a:t>
            </a:r>
            <a:br>
              <a:rPr lang="en-GB" sz="1600" b="0" dirty="0"/>
            </a:br>
            <a:br>
              <a:rPr lang="en-GB" sz="1600" b="0" dirty="0"/>
            </a:br>
            <a:r>
              <a:rPr lang="en-GB" sz="1600" b="0" dirty="0"/>
              <a:t>Thank you for the beauty of your creation.  For mountains, forests, animals, rivers and all the places where people live and grow.</a:t>
            </a:r>
            <a:br>
              <a:rPr lang="en-GB" sz="1600" b="0" dirty="0"/>
            </a:br>
            <a:br>
              <a:rPr lang="en-GB" sz="1600" b="0" dirty="0"/>
            </a:br>
            <a:r>
              <a:rPr lang="en-GB" sz="1600" b="0" dirty="0"/>
              <a:t>We pray today for our friends in Kenya. Bless the communities of Embu, Kirinyaga, Meru, </a:t>
            </a:r>
            <a:r>
              <a:rPr lang="en-GB" sz="1600" b="0" dirty="0" err="1"/>
              <a:t>Mbeere</a:t>
            </a:r>
            <a:r>
              <a:rPr lang="en-GB" sz="1600" b="0" dirty="0"/>
              <a:t> and </a:t>
            </a:r>
            <a:r>
              <a:rPr lang="en-GB" sz="1600" b="0" dirty="0" err="1"/>
              <a:t>Marsabitas</a:t>
            </a:r>
            <a:r>
              <a:rPr lang="en-GB" sz="1600" b="0" dirty="0"/>
              <a:t> as they work to care for the environment.</a:t>
            </a:r>
            <a:br>
              <a:rPr lang="en-GB" sz="1600" b="0" dirty="0"/>
            </a:br>
            <a:br>
              <a:rPr lang="en-GB" sz="1600" b="0" dirty="0"/>
            </a:br>
            <a:r>
              <a:rPr lang="en-GB" sz="1600" b="0" dirty="0"/>
              <a:t>Help their projects to grow strong: projects that plant trees, protect wildlife, save water, grow food sustainably and give families new opportunities for the future.</a:t>
            </a:r>
            <a:br>
              <a:rPr lang="en-GB" sz="1600" b="0" dirty="0"/>
            </a:br>
            <a:br>
              <a:rPr lang="en-GB" sz="1600" b="0" dirty="0"/>
            </a:br>
            <a:r>
              <a:rPr lang="en-GB" sz="1600" b="0" dirty="0"/>
              <a:t>As we journey through Lent teach us to make good choices for your world too, to notice the beauty around us, to reduce waste, to be generous and to look after the earth you have given us. </a:t>
            </a:r>
            <a:br>
              <a:rPr lang="en-GB" sz="1600" b="0" dirty="0"/>
            </a:br>
            <a:br>
              <a:rPr lang="en-GB" sz="1600" b="0" dirty="0"/>
            </a:br>
            <a:r>
              <a:rPr lang="en-GB" sz="1600" b="0" dirty="0"/>
              <a:t>May we stand together with our global neighbours, sharing hope, kindness and love.</a:t>
            </a:r>
            <a:br>
              <a:rPr lang="en-GB" sz="1600" b="0" dirty="0"/>
            </a:br>
            <a:br>
              <a:rPr lang="en-GB" sz="1600" b="0" dirty="0"/>
            </a:br>
            <a:r>
              <a:rPr lang="en-GB" sz="1600" b="0" dirty="0"/>
              <a:t>Amen.</a:t>
            </a:r>
          </a:p>
        </p:txBody>
      </p:sp>
      <p:sp>
        <p:nvSpPr>
          <p:cNvPr id="23" name="Freeform: Shape 22">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5"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Growing plant">
            <a:extLst>
              <a:ext uri="{FF2B5EF4-FFF2-40B4-BE49-F238E27FC236}">
                <a16:creationId xmlns:a16="http://schemas.microsoft.com/office/drawing/2014/main" id="{64BC933E-3573-7FB7-75C7-1EBC268752BD}"/>
              </a:ext>
            </a:extLst>
          </p:cNvPr>
          <p:cNvPicPr>
            <a:picLocks noChangeAspect="1"/>
          </p:cNvPicPr>
          <p:nvPr/>
        </p:nvPicPr>
        <p:blipFill>
          <a:blip r:embed="rId2"/>
          <a:srcRect l="13572" r="13570" b="-1"/>
          <a:stretch>
            <a:fillRect/>
          </a:stretch>
        </p:blipFill>
        <p:spPr>
          <a:xfrm>
            <a:off x="5398477" y="508090"/>
            <a:ext cx="6271028" cy="5745379"/>
          </a:xfrm>
          <a:prstGeom prst="rect">
            <a:avLst/>
          </a:prstGeom>
        </p:spPr>
      </p:pic>
      <p:sp>
        <p:nvSpPr>
          <p:cNvPr id="6" name="TextBox 5">
            <a:extLst>
              <a:ext uri="{FF2B5EF4-FFF2-40B4-BE49-F238E27FC236}">
                <a16:creationId xmlns:a16="http://schemas.microsoft.com/office/drawing/2014/main" id="{61A95EED-ECD1-85B9-6821-181FE61F2C5C}"/>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Gather</a:t>
            </a:r>
          </a:p>
        </p:txBody>
      </p:sp>
    </p:spTree>
    <p:extLst>
      <p:ext uri="{BB962C8B-B14F-4D97-AF65-F5344CB8AC3E}">
        <p14:creationId xmlns:p14="http://schemas.microsoft.com/office/powerpoint/2010/main" val="20021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7F92E6-8244-B884-6CFD-E665E73CBD7B}"/>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5C0A55-DE66-FC68-53C2-79349BFC611F}"/>
              </a:ext>
            </a:extLst>
          </p:cNvPr>
          <p:cNvSpPr>
            <a:spLocks noGrp="1"/>
          </p:cNvSpPr>
          <p:nvPr>
            <p:ph type="ctrTitle"/>
          </p:nvPr>
        </p:nvSpPr>
        <p:spPr>
          <a:xfrm>
            <a:off x="6699869" y="978406"/>
            <a:ext cx="4983480" cy="5417923"/>
          </a:xfrm>
        </p:spPr>
        <p:txBody>
          <a:bodyPr vert="horz" lIns="91440" tIns="45720" rIns="91440" bIns="45720" rtlCol="0" anchor="t">
            <a:noAutofit/>
          </a:bodyPr>
          <a:lstStyle/>
          <a:p>
            <a:pPr>
              <a:lnSpc>
                <a:spcPct val="90000"/>
              </a:lnSpc>
            </a:pPr>
            <a:r>
              <a:rPr lang="en-US" sz="2400" b="0" dirty="0"/>
              <a:t>Bishop Guli, the Bishop of Chelmsford, is raising funds for our friends in Kenya to support community work related to the environment.</a:t>
            </a:r>
            <a:br>
              <a:rPr lang="en-US" sz="2400" b="0" dirty="0"/>
            </a:br>
            <a:br>
              <a:rPr lang="en-US" sz="2400" b="0" dirty="0"/>
            </a:br>
            <a:r>
              <a:rPr lang="en-US" sz="2400" b="0" dirty="0"/>
              <a:t>This fundraising will help to support four main areas.</a:t>
            </a:r>
            <a:br>
              <a:rPr lang="en-US" sz="2400" b="0" dirty="0"/>
            </a:br>
            <a:br>
              <a:rPr lang="en-US" sz="2400" b="0" dirty="0"/>
            </a:br>
            <a:r>
              <a:rPr lang="en-US" sz="2400" b="0" dirty="0"/>
              <a:t>Reflect on each area over the next four slides. </a:t>
            </a:r>
            <a:br>
              <a:rPr lang="en-US" sz="1600" b="0" dirty="0"/>
            </a:br>
            <a:br>
              <a:rPr lang="en-US" sz="1600" b="0" dirty="0"/>
            </a:br>
            <a:br>
              <a:rPr lang="en-US" sz="1600" b="0" dirty="0"/>
            </a:br>
            <a:endParaRPr lang="en-US" sz="1600" b="0" dirty="0"/>
          </a:p>
        </p:txBody>
      </p:sp>
      <p:pic>
        <p:nvPicPr>
          <p:cNvPr id="2052" name="Picture 4" descr="Bishop of Chelmsford | The Diocese of Chelmsford">
            <a:extLst>
              <a:ext uri="{FF2B5EF4-FFF2-40B4-BE49-F238E27FC236}">
                <a16:creationId xmlns:a16="http://schemas.microsoft.com/office/drawing/2014/main" id="{DE7CB32C-352F-FCB3-C593-BF42DE84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66" r="816" b="-1"/>
          <a:stretch>
            <a:fillRect/>
          </a:stretch>
        </p:blipFill>
        <p:spPr bwMode="auto">
          <a:xfrm>
            <a:off x="525664" y="508090"/>
            <a:ext cx="5570336" cy="5837913"/>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ADC408-2EC2-D675-92A0-578B9D997816}"/>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Engage</a:t>
            </a:r>
          </a:p>
        </p:txBody>
      </p:sp>
    </p:spTree>
    <p:extLst>
      <p:ext uri="{BB962C8B-B14F-4D97-AF65-F5344CB8AC3E}">
        <p14:creationId xmlns:p14="http://schemas.microsoft.com/office/powerpoint/2010/main" val="365452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F77639-F26A-6D8E-FF97-6C231A3D9152}"/>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E8873F53-55B7-4E34-B697-201CF2F10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B88D9C7-3627-ACC1-B3CC-717596EB5EEE}"/>
              </a:ext>
            </a:extLst>
          </p:cNvPr>
          <p:cNvSpPr>
            <a:spLocks noGrp="1"/>
          </p:cNvSpPr>
          <p:nvPr>
            <p:ph type="ctrTitle"/>
          </p:nvPr>
        </p:nvSpPr>
        <p:spPr>
          <a:xfrm>
            <a:off x="8476488" y="978408"/>
            <a:ext cx="3200400" cy="2459736"/>
          </a:xfrm>
        </p:spPr>
        <p:txBody>
          <a:bodyPr vert="horz" lIns="91440" tIns="45720" rIns="91440" bIns="45720" rtlCol="0" anchor="b">
            <a:normAutofit/>
          </a:bodyPr>
          <a:lstStyle/>
          <a:p>
            <a:r>
              <a:rPr lang="en-US" sz="4000" b="1" kern="1200" dirty="0">
                <a:solidFill>
                  <a:schemeClr val="tx1"/>
                </a:solidFill>
                <a:latin typeface="+mj-lt"/>
                <a:ea typeface="+mj-ea"/>
                <a:cs typeface="+mj-cs"/>
              </a:rPr>
              <a:t>Tree planting</a:t>
            </a:r>
          </a:p>
        </p:txBody>
      </p:sp>
      <p:sp>
        <p:nvSpPr>
          <p:cNvPr id="3083" name="Freeform: Shape 3082">
            <a:extLst>
              <a:ext uri="{FF2B5EF4-FFF2-40B4-BE49-F238E27FC236}">
                <a16:creationId xmlns:a16="http://schemas.microsoft.com/office/drawing/2014/main" id="{FD90D0AA-A57E-2DE9-0CE8-B7B306878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3074" name="Picture 2" descr="Tree Planting&quot; Images – Browse 182,761 Stock Photos, Vectors ...">
            <a:extLst>
              <a:ext uri="{FF2B5EF4-FFF2-40B4-BE49-F238E27FC236}">
                <a16:creationId xmlns:a16="http://schemas.microsoft.com/office/drawing/2014/main" id="{BB727AD2-1A7A-3528-D35F-1A3D9F4B3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47" r="6406"/>
          <a:stretch>
            <a:fillRect/>
          </a:stretch>
        </p:blipFill>
        <p:spPr bwMode="auto">
          <a:xfrm>
            <a:off x="517864" y="970929"/>
            <a:ext cx="7534183" cy="537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E12C84-DDA6-13DC-D5A6-0EC79DC20A7B}"/>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r>
              <a:rPr lang="en-US" dirty="0"/>
              <a:t>When we plant a tree we are helping God’s creation to breathe and grow.</a:t>
            </a:r>
          </a:p>
        </p:txBody>
      </p:sp>
      <p:sp>
        <p:nvSpPr>
          <p:cNvPr id="4" name="TextBox 3">
            <a:extLst>
              <a:ext uri="{FF2B5EF4-FFF2-40B4-BE49-F238E27FC236}">
                <a16:creationId xmlns:a16="http://schemas.microsoft.com/office/drawing/2014/main" id="{12E0A0B7-C348-0D79-D795-9C3E8E447D4D}"/>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Engage</a:t>
            </a:r>
          </a:p>
        </p:txBody>
      </p:sp>
    </p:spTree>
    <p:extLst>
      <p:ext uri="{BB962C8B-B14F-4D97-AF65-F5344CB8AC3E}">
        <p14:creationId xmlns:p14="http://schemas.microsoft.com/office/powerpoint/2010/main" val="64916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325881-3166-8428-4095-C3A23628C8B0}"/>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D01D50F1-BE1A-7EDB-A1D5-AC76934E8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728B924F-02A8-1FE7-74DE-7D880065C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2651A3D-43BF-4DA7-73C1-9C5798509EB2}"/>
              </a:ext>
            </a:extLst>
          </p:cNvPr>
          <p:cNvSpPr>
            <a:spLocks noGrp="1"/>
          </p:cNvSpPr>
          <p:nvPr>
            <p:ph type="ctrTitle"/>
          </p:nvPr>
        </p:nvSpPr>
        <p:spPr>
          <a:xfrm>
            <a:off x="8476488" y="978408"/>
            <a:ext cx="3200400" cy="2459736"/>
          </a:xfrm>
        </p:spPr>
        <p:txBody>
          <a:bodyPr vert="horz" lIns="91440" tIns="45720" rIns="91440" bIns="45720" rtlCol="0" anchor="b">
            <a:normAutofit/>
          </a:bodyPr>
          <a:lstStyle/>
          <a:p>
            <a:r>
              <a:rPr lang="en-US" sz="4000" b="1" kern="1200" dirty="0">
                <a:solidFill>
                  <a:schemeClr val="tx1"/>
                </a:solidFill>
                <a:latin typeface="+mj-lt"/>
                <a:ea typeface="+mj-ea"/>
                <a:cs typeface="+mj-cs"/>
              </a:rPr>
              <a:t>Helping the land heal itself</a:t>
            </a:r>
          </a:p>
        </p:txBody>
      </p:sp>
      <p:sp>
        <p:nvSpPr>
          <p:cNvPr id="3083" name="Freeform: Shape 3082">
            <a:extLst>
              <a:ext uri="{FF2B5EF4-FFF2-40B4-BE49-F238E27FC236}">
                <a16:creationId xmlns:a16="http://schemas.microsoft.com/office/drawing/2014/main" id="{9A8202AE-3CDC-A9F3-5126-7B90474AC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2219FC75-862E-8661-7C07-ECFF0B175666}"/>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6" name="TextBox 5">
            <a:extLst>
              <a:ext uri="{FF2B5EF4-FFF2-40B4-BE49-F238E27FC236}">
                <a16:creationId xmlns:a16="http://schemas.microsoft.com/office/drawing/2014/main" id="{6A486C12-7594-4120-E0D3-7430377F462D}"/>
              </a:ext>
            </a:extLst>
          </p:cNvPr>
          <p:cNvSpPr txBox="1"/>
          <p:nvPr/>
        </p:nvSpPr>
        <p:spPr>
          <a:xfrm>
            <a:off x="8473440" y="4023574"/>
            <a:ext cx="2841043" cy="923330"/>
          </a:xfrm>
          <a:prstGeom prst="rect">
            <a:avLst/>
          </a:prstGeom>
          <a:noFill/>
        </p:spPr>
        <p:txBody>
          <a:bodyPr wrap="square">
            <a:spAutoFit/>
          </a:bodyPr>
          <a:lstStyle/>
          <a:p>
            <a:r>
              <a:rPr lang="en-GB" dirty="0"/>
              <a:t>Even tiny shoots can become strong trees when we protect them.</a:t>
            </a:r>
          </a:p>
        </p:txBody>
      </p:sp>
      <p:sp>
        <p:nvSpPr>
          <p:cNvPr id="7" name="TextBox 6">
            <a:extLst>
              <a:ext uri="{FF2B5EF4-FFF2-40B4-BE49-F238E27FC236}">
                <a16:creationId xmlns:a16="http://schemas.microsoft.com/office/drawing/2014/main" id="{BF56633B-250E-BC50-E0B0-413D3C0422D6}"/>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Engage</a:t>
            </a:r>
          </a:p>
        </p:txBody>
      </p:sp>
      <p:pic>
        <p:nvPicPr>
          <p:cNvPr id="4098" name="Picture 2" descr="Lent Appeal 2026 image">
            <a:extLst>
              <a:ext uri="{FF2B5EF4-FFF2-40B4-BE49-F238E27FC236}">
                <a16:creationId xmlns:a16="http://schemas.microsoft.com/office/drawing/2014/main" id="{6DAC8170-18B2-6CE4-1032-4E5BD3441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55" y="615386"/>
            <a:ext cx="7040316" cy="557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2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08D818-5ADC-DF49-6ADA-B21912D0647C}"/>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116215A2-5370-5329-84CF-57FFA75DE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BB91FC83-F8B7-153A-07A4-73143C131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ED9922F-65EC-7D76-87F9-B9F3B737BE81}"/>
              </a:ext>
            </a:extLst>
          </p:cNvPr>
          <p:cNvSpPr>
            <a:spLocks noGrp="1"/>
          </p:cNvSpPr>
          <p:nvPr>
            <p:ph type="ctrTitle"/>
          </p:nvPr>
        </p:nvSpPr>
        <p:spPr>
          <a:xfrm>
            <a:off x="8476488" y="978408"/>
            <a:ext cx="3200400" cy="2459736"/>
          </a:xfrm>
        </p:spPr>
        <p:txBody>
          <a:bodyPr vert="horz" lIns="91440" tIns="45720" rIns="91440" bIns="45720" rtlCol="0" anchor="b">
            <a:normAutofit fontScale="90000"/>
          </a:bodyPr>
          <a:lstStyle/>
          <a:p>
            <a:r>
              <a:rPr lang="en-US" sz="4000" dirty="0"/>
              <a:t>Growing food and trees together</a:t>
            </a:r>
            <a:endParaRPr lang="en-US" sz="4000" b="1" kern="1200" dirty="0">
              <a:solidFill>
                <a:schemeClr val="tx1"/>
              </a:solidFill>
              <a:latin typeface="+mj-lt"/>
              <a:ea typeface="+mj-ea"/>
              <a:cs typeface="+mj-cs"/>
            </a:endParaRPr>
          </a:p>
        </p:txBody>
      </p:sp>
      <p:sp>
        <p:nvSpPr>
          <p:cNvPr id="3083" name="Freeform: Shape 3082">
            <a:extLst>
              <a:ext uri="{FF2B5EF4-FFF2-40B4-BE49-F238E27FC236}">
                <a16:creationId xmlns:a16="http://schemas.microsoft.com/office/drawing/2014/main" id="{96852C09-89F7-BE64-AA03-01239C4B3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663D9A14-36F9-A135-36F7-AEB6DCAE58ED}"/>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7" name="TextBox 6">
            <a:extLst>
              <a:ext uri="{FF2B5EF4-FFF2-40B4-BE49-F238E27FC236}">
                <a16:creationId xmlns:a16="http://schemas.microsoft.com/office/drawing/2014/main" id="{A3D79640-D2EF-39E1-E532-7B49FC312E94}"/>
              </a:ext>
            </a:extLst>
          </p:cNvPr>
          <p:cNvSpPr txBox="1"/>
          <p:nvPr/>
        </p:nvSpPr>
        <p:spPr>
          <a:xfrm>
            <a:off x="8473440" y="3677888"/>
            <a:ext cx="2541320" cy="1477328"/>
          </a:xfrm>
          <a:prstGeom prst="rect">
            <a:avLst/>
          </a:prstGeom>
          <a:noFill/>
        </p:spPr>
        <p:txBody>
          <a:bodyPr wrap="square">
            <a:spAutoFit/>
          </a:bodyPr>
          <a:lstStyle/>
          <a:p>
            <a:r>
              <a:rPr lang="en-GB" dirty="0"/>
              <a:t>When we care for the land wisely, everything, people, plants, and animals, can flourish together.</a:t>
            </a:r>
          </a:p>
        </p:txBody>
      </p:sp>
      <p:sp>
        <p:nvSpPr>
          <p:cNvPr id="8" name="TextBox 7">
            <a:extLst>
              <a:ext uri="{FF2B5EF4-FFF2-40B4-BE49-F238E27FC236}">
                <a16:creationId xmlns:a16="http://schemas.microsoft.com/office/drawing/2014/main" id="{51739508-1C8D-04E3-AF92-732434E631F5}"/>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Engage</a:t>
            </a:r>
          </a:p>
        </p:txBody>
      </p:sp>
      <p:pic>
        <p:nvPicPr>
          <p:cNvPr id="5124" name="Picture 4" descr="Lent Appeal 2026 image">
            <a:extLst>
              <a:ext uri="{FF2B5EF4-FFF2-40B4-BE49-F238E27FC236}">
                <a16:creationId xmlns:a16="http://schemas.microsoft.com/office/drawing/2014/main" id="{14FAC0B2-C77A-2637-874E-A3C7A3120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58" y="904498"/>
            <a:ext cx="6615372" cy="524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4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ED08E-4616-3C3E-312E-A35002DFCDBB}"/>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D63DE8C6-94D2-7E1C-535B-E4D7C43B6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276236F4-3EC2-1311-13AD-BEE175672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9F40F22-1145-7CE2-4E1E-7098F8879CEE}"/>
              </a:ext>
            </a:extLst>
          </p:cNvPr>
          <p:cNvSpPr>
            <a:spLocks noGrp="1"/>
          </p:cNvSpPr>
          <p:nvPr>
            <p:ph type="ctrTitle"/>
          </p:nvPr>
        </p:nvSpPr>
        <p:spPr>
          <a:xfrm>
            <a:off x="8476488" y="978408"/>
            <a:ext cx="3200400" cy="2459736"/>
          </a:xfrm>
        </p:spPr>
        <p:txBody>
          <a:bodyPr vert="horz" lIns="91440" tIns="45720" rIns="91440" bIns="45720" rtlCol="0" anchor="b">
            <a:normAutofit/>
          </a:bodyPr>
          <a:lstStyle/>
          <a:p>
            <a:r>
              <a:rPr lang="en-US" sz="4000" dirty="0"/>
              <a:t>Farming God’s way</a:t>
            </a:r>
            <a:endParaRPr lang="en-US" sz="4000" b="1" kern="1200" dirty="0">
              <a:solidFill>
                <a:schemeClr val="tx1"/>
              </a:solidFill>
              <a:latin typeface="+mj-lt"/>
              <a:ea typeface="+mj-ea"/>
              <a:cs typeface="+mj-cs"/>
            </a:endParaRPr>
          </a:p>
        </p:txBody>
      </p:sp>
      <p:sp>
        <p:nvSpPr>
          <p:cNvPr id="3083" name="Freeform: Shape 3082">
            <a:extLst>
              <a:ext uri="{FF2B5EF4-FFF2-40B4-BE49-F238E27FC236}">
                <a16:creationId xmlns:a16="http://schemas.microsoft.com/office/drawing/2014/main" id="{70D3340E-6095-00A9-06F3-191CF3F5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59652057-F502-0C58-19F3-4F630D33C231}"/>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6" name="TextBox 5">
            <a:extLst>
              <a:ext uri="{FF2B5EF4-FFF2-40B4-BE49-F238E27FC236}">
                <a16:creationId xmlns:a16="http://schemas.microsoft.com/office/drawing/2014/main" id="{97580C61-7451-3CBF-2B1B-C231BA05E793}"/>
              </a:ext>
            </a:extLst>
          </p:cNvPr>
          <p:cNvSpPr txBox="1"/>
          <p:nvPr/>
        </p:nvSpPr>
        <p:spPr>
          <a:xfrm>
            <a:off x="8473440" y="3816387"/>
            <a:ext cx="2081150" cy="1200329"/>
          </a:xfrm>
          <a:prstGeom prst="rect">
            <a:avLst/>
          </a:prstGeom>
          <a:noFill/>
        </p:spPr>
        <p:txBody>
          <a:bodyPr wrap="square">
            <a:spAutoFit/>
          </a:bodyPr>
          <a:lstStyle/>
          <a:p>
            <a:r>
              <a:rPr lang="en-GB" dirty="0"/>
              <a:t>We honour God when we look after the world He made.</a:t>
            </a:r>
          </a:p>
        </p:txBody>
      </p:sp>
      <p:sp>
        <p:nvSpPr>
          <p:cNvPr id="8" name="TextBox 7">
            <a:extLst>
              <a:ext uri="{FF2B5EF4-FFF2-40B4-BE49-F238E27FC236}">
                <a16:creationId xmlns:a16="http://schemas.microsoft.com/office/drawing/2014/main" id="{414F2872-9D03-4635-CA6D-2ADF5D0E0D39}"/>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Engage</a:t>
            </a:r>
          </a:p>
        </p:txBody>
      </p:sp>
      <p:pic>
        <p:nvPicPr>
          <p:cNvPr id="9" name="Picture 2" descr="Lent Appeal 2026 image">
            <a:extLst>
              <a:ext uri="{FF2B5EF4-FFF2-40B4-BE49-F238E27FC236}">
                <a16:creationId xmlns:a16="http://schemas.microsoft.com/office/drawing/2014/main" id="{E521BD0D-8DFA-73C9-65C5-BDA08B77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12" y="739278"/>
            <a:ext cx="7062130" cy="559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B0E0DABC-F197-6731-E852-3F02368990AC}"/>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C9DC6876-4A15-41DB-0C4A-2DDE06595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90311DD9-4451-AF1B-0074-3E89E32EF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083" name="Freeform: Shape 3082">
            <a:extLst>
              <a:ext uri="{FF2B5EF4-FFF2-40B4-BE49-F238E27FC236}">
                <a16:creationId xmlns:a16="http://schemas.microsoft.com/office/drawing/2014/main" id="{695CFE37-1B46-E5D3-0A53-5E4D7C9A8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B92BF465-B133-8F86-14B2-5A17D2642EF6}"/>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8" name="TextBox 7">
            <a:extLst>
              <a:ext uri="{FF2B5EF4-FFF2-40B4-BE49-F238E27FC236}">
                <a16:creationId xmlns:a16="http://schemas.microsoft.com/office/drawing/2014/main" id="{CC945E8B-B1E9-DF6A-860C-A10E343BC876}"/>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Respond</a:t>
            </a:r>
          </a:p>
        </p:txBody>
      </p:sp>
      <p:pic>
        <p:nvPicPr>
          <p:cNvPr id="7170" name="Picture 2" descr="Seed Simple Art - Lol Coloring Pages">
            <a:extLst>
              <a:ext uri="{FF2B5EF4-FFF2-40B4-BE49-F238E27FC236}">
                <a16:creationId xmlns:a16="http://schemas.microsoft.com/office/drawing/2014/main" id="{3AB7E8B3-48B2-F468-D6CC-92D30D0B1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12" y="732365"/>
            <a:ext cx="4211267" cy="56639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4BC1B49-7EEA-698C-CDE8-B75C0F9BAD5F}"/>
              </a:ext>
            </a:extLst>
          </p:cNvPr>
          <p:cNvSpPr txBox="1"/>
          <p:nvPr/>
        </p:nvSpPr>
        <p:spPr>
          <a:xfrm>
            <a:off x="5152768" y="1660358"/>
            <a:ext cx="6000506" cy="4062651"/>
          </a:xfrm>
          <a:prstGeom prst="rect">
            <a:avLst/>
          </a:prstGeom>
          <a:solidFill>
            <a:srgbClr val="DDDDDD"/>
          </a:solidFill>
          <a:ln>
            <a:solidFill>
              <a:schemeClr val="tx1"/>
            </a:solidFill>
          </a:ln>
        </p:spPr>
        <p:txBody>
          <a:bodyPr wrap="square" rtlCol="0">
            <a:spAutoFit/>
          </a:bodyPr>
          <a:lstStyle/>
          <a:p>
            <a:endParaRPr lang="en-GB" dirty="0"/>
          </a:p>
          <a:p>
            <a:pPr algn="ctr"/>
            <a:r>
              <a:rPr lang="en-GB" sz="2400" u="sng" dirty="0"/>
              <a:t>Planting Hope</a:t>
            </a:r>
          </a:p>
          <a:p>
            <a:endParaRPr lang="en-GB" dirty="0"/>
          </a:p>
          <a:p>
            <a:r>
              <a:rPr lang="en-GB" dirty="0"/>
              <a:t>Just like the communities in Kenya, we can care for God’s world by planting hope through our choices.  What small action will you grow this week?</a:t>
            </a:r>
          </a:p>
          <a:p>
            <a:endParaRPr lang="en-GB" dirty="0"/>
          </a:p>
          <a:p>
            <a:r>
              <a:rPr lang="en-GB" dirty="0"/>
              <a:t>On a seed of hope, write down one action you can take to care for God’s creation.</a:t>
            </a:r>
          </a:p>
          <a:p>
            <a:endParaRPr lang="en-GB" dirty="0"/>
          </a:p>
          <a:p>
            <a:r>
              <a:rPr lang="en-GB" dirty="0"/>
              <a:t>Commit to this action throughout Lent.</a:t>
            </a:r>
          </a:p>
          <a:p>
            <a:endParaRPr lang="en-GB" dirty="0"/>
          </a:p>
          <a:p>
            <a:endParaRPr lang="en-GB" dirty="0"/>
          </a:p>
          <a:p>
            <a:r>
              <a:rPr lang="en-GB" dirty="0"/>
              <a:t> </a:t>
            </a:r>
          </a:p>
        </p:txBody>
      </p:sp>
    </p:spTree>
    <p:extLst>
      <p:ext uri="{BB962C8B-B14F-4D97-AF65-F5344CB8AC3E}">
        <p14:creationId xmlns:p14="http://schemas.microsoft.com/office/powerpoint/2010/main" val="281117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C9F8D21-F582-A300-B84C-FF6BFA204BF9}"/>
            </a:ext>
          </a:extLst>
        </p:cNvPr>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39275C84-11C3-5143-405C-B0129AE07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A237D278-9FBF-A5AA-E2B9-308300350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083" name="Freeform: Shape 3082">
            <a:extLst>
              <a:ext uri="{FF2B5EF4-FFF2-40B4-BE49-F238E27FC236}">
                <a16:creationId xmlns:a16="http://schemas.microsoft.com/office/drawing/2014/main" id="{C9F2ABBF-4226-631D-A11C-6CDEB562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C320020A-7AFD-916F-84B6-0F2CFCABBDAF}"/>
              </a:ext>
            </a:extLst>
          </p:cNvPr>
          <p:cNvSpPr txBox="1"/>
          <p:nvPr/>
        </p:nvSpPr>
        <p:spPr>
          <a:xfrm>
            <a:off x="8476488" y="3538728"/>
            <a:ext cx="3200400" cy="2816352"/>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8" name="TextBox 7">
            <a:extLst>
              <a:ext uri="{FF2B5EF4-FFF2-40B4-BE49-F238E27FC236}">
                <a16:creationId xmlns:a16="http://schemas.microsoft.com/office/drawing/2014/main" id="{C52B87AC-EAAA-EF49-E2F5-88F236B6EDF8}"/>
              </a:ext>
            </a:extLst>
          </p:cNvPr>
          <p:cNvSpPr txBox="1"/>
          <p:nvPr/>
        </p:nvSpPr>
        <p:spPr>
          <a:xfrm>
            <a:off x="0" y="6396335"/>
            <a:ext cx="12192000" cy="461665"/>
          </a:xfrm>
          <a:prstGeom prst="rect">
            <a:avLst/>
          </a:prstGeom>
          <a:solidFill>
            <a:srgbClr val="00B050"/>
          </a:solidFill>
          <a:ln>
            <a:solidFill>
              <a:schemeClr val="tx1"/>
            </a:solidFill>
          </a:ln>
        </p:spPr>
        <p:txBody>
          <a:bodyPr wrap="square" rtlCol="0">
            <a:spAutoFit/>
          </a:bodyPr>
          <a:lstStyle/>
          <a:p>
            <a:pPr algn="ctr"/>
            <a:r>
              <a:rPr lang="en-GB" sz="2400" dirty="0"/>
              <a:t>Respond</a:t>
            </a:r>
          </a:p>
        </p:txBody>
      </p:sp>
      <p:sp>
        <p:nvSpPr>
          <p:cNvPr id="4" name="TextBox 3">
            <a:extLst>
              <a:ext uri="{FF2B5EF4-FFF2-40B4-BE49-F238E27FC236}">
                <a16:creationId xmlns:a16="http://schemas.microsoft.com/office/drawing/2014/main" id="{366D6A45-8DC5-A80C-FA93-E05788FF0BF6}"/>
              </a:ext>
            </a:extLst>
          </p:cNvPr>
          <p:cNvSpPr txBox="1"/>
          <p:nvPr/>
        </p:nvSpPr>
        <p:spPr>
          <a:xfrm>
            <a:off x="526834" y="797511"/>
            <a:ext cx="6101860" cy="5078313"/>
          </a:xfrm>
          <a:prstGeom prst="rect">
            <a:avLst/>
          </a:prstGeom>
          <a:noFill/>
        </p:spPr>
        <p:txBody>
          <a:bodyPr wrap="square">
            <a:spAutoFit/>
          </a:bodyPr>
          <a:lstStyle/>
          <a:p>
            <a:endParaRPr lang="en-GB" dirty="0"/>
          </a:p>
          <a:p>
            <a:r>
              <a:rPr lang="en-GB" dirty="0"/>
              <a:t> Dear God, Thank you for the beauty of your world and for our friends in Kenya who are working hard to care for your creation. </a:t>
            </a:r>
          </a:p>
          <a:p>
            <a:r>
              <a:rPr lang="en-GB" dirty="0"/>
              <a:t>We stand together.</a:t>
            </a:r>
          </a:p>
          <a:p>
            <a:r>
              <a:rPr lang="en-GB" sz="2400" i="1" dirty="0"/>
              <a:t>Response: To care for God’s creation.</a:t>
            </a:r>
          </a:p>
          <a:p>
            <a:endParaRPr lang="en-GB" dirty="0"/>
          </a:p>
          <a:p>
            <a:r>
              <a:rPr lang="en-GB" dirty="0"/>
              <a:t>Help us to make good choices every day, to protect nature, to use less, to share more and to look after the places where we live and play. </a:t>
            </a:r>
          </a:p>
          <a:p>
            <a:r>
              <a:rPr lang="en-GB" dirty="0"/>
              <a:t>We stand together.</a:t>
            </a:r>
          </a:p>
          <a:p>
            <a:r>
              <a:rPr lang="en-GB" sz="2400" i="1" dirty="0"/>
              <a:t>Response: To care for God’s creation.</a:t>
            </a:r>
          </a:p>
          <a:p>
            <a:endParaRPr lang="en-GB" dirty="0"/>
          </a:p>
          <a:p>
            <a:r>
              <a:rPr lang="en-GB" dirty="0"/>
              <a:t>Guide us to grow hope, kindness and courage so that our small actions help your world to flourish, near and far. </a:t>
            </a:r>
          </a:p>
          <a:p>
            <a:r>
              <a:rPr lang="en-GB" dirty="0"/>
              <a:t>We stand together.</a:t>
            </a:r>
          </a:p>
          <a:p>
            <a:r>
              <a:rPr lang="en-GB" sz="2400" i="1" dirty="0"/>
              <a:t>Response: To care for God’s creation.</a:t>
            </a:r>
          </a:p>
        </p:txBody>
      </p:sp>
      <p:pic>
        <p:nvPicPr>
          <p:cNvPr id="8194" name="Picture 2" descr="A Look at Understanding our Role as Stewards of God's Creation – Steve  Michmerhuizen – Persona">
            <a:extLst>
              <a:ext uri="{FF2B5EF4-FFF2-40B4-BE49-F238E27FC236}">
                <a16:creationId xmlns:a16="http://schemas.microsoft.com/office/drawing/2014/main" id="{BD31D6EB-9299-AB71-ACED-AC1535F60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883" y="1212850"/>
            <a:ext cx="4399816" cy="49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6484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672</Words>
  <Application>Microsoft Office PowerPoint</Application>
  <PresentationFormat>Widescreen</PresentationFormat>
  <Paragraphs>72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Bierstadt</vt:lpstr>
      <vt:lpstr>Neue Haas Grotesk Text Pro</vt:lpstr>
      <vt:lpstr>GestaltVTI</vt:lpstr>
      <vt:lpstr>Growing Hope: Supporting Climate Care in Kenya</vt:lpstr>
      <vt:lpstr>Dear God,  Thank you for the beauty of your creation.  For mountains, forests, animals, rivers and all the places where people live and grow.  We pray today for our friends in Kenya. Bless the communities of Embu, Kirinyaga, Meru, Mbeere and Marsabitas as they work to care for the environment.  Help their projects to grow strong: projects that plant trees, protect wildlife, save water, grow food sustainably and give families new opportunities for the future.  As we journey through Lent teach us to make good choices for your world too, to notice the beauty around us, to reduce waste, to be generous and to look after the earth you have given us.   May we stand together with our global neighbours, sharing hope, kindness and love.  Amen.</vt:lpstr>
      <vt:lpstr>Bishop Guli, the Bishop of Chelmsford, is raising funds for our friends in Kenya to support community work related to the environment.  This fundraising will help to support four main areas.  Reflect on each area over the next four slides.    </vt:lpstr>
      <vt:lpstr>Tree planting</vt:lpstr>
      <vt:lpstr>Helping the land heal itself</vt:lpstr>
      <vt:lpstr>Growing food and trees together</vt:lpstr>
      <vt:lpstr>Farming God’s way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O'Boyle</dc:creator>
  <cp:lastModifiedBy>Laura O'Boyle</cp:lastModifiedBy>
  <cp:revision>1</cp:revision>
  <dcterms:created xsi:type="dcterms:W3CDTF">2026-02-18T14:55:37Z</dcterms:created>
  <dcterms:modified xsi:type="dcterms:W3CDTF">2026-02-18T15:49:49Z</dcterms:modified>
</cp:coreProperties>
</file>